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9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6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7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9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D9B1-78E9-4719-9121-53AB6EE48222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49B8F-6AEE-4656-948B-2EB6898C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2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34B18F-9BA4-144C-C085-7BF20EE1A8C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098" y="1143300"/>
            <a:ext cx="3045198" cy="19797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835806-D71C-3AA6-52B0-9CD2BC8D9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906" y="2962835"/>
            <a:ext cx="3261996" cy="28687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9126BD8-9EA4-3273-B33B-D98E78ECA685}"/>
              </a:ext>
            </a:extLst>
          </p:cNvPr>
          <p:cNvSpPr txBox="1"/>
          <p:nvPr/>
        </p:nvSpPr>
        <p:spPr>
          <a:xfrm>
            <a:off x="4079522" y="1415046"/>
            <a:ext cx="3261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Attached A2-BODY to the drainpipe using MI-XHUB coupling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70E0AE-76EE-B1E2-858B-713B1EEC2356}"/>
              </a:ext>
            </a:extLst>
          </p:cNvPr>
          <p:cNvSpPr txBox="1"/>
          <p:nvPr/>
        </p:nvSpPr>
        <p:spPr>
          <a:xfrm>
            <a:off x="1727389" y="4496237"/>
            <a:ext cx="3424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2. Assemble the clamp (A2-C3-Wx) using provided hardware. (If a membrane is requested at this level shall be applied prior clamp installation).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7748A4-0C50-5F7D-A80C-5BB94913E0CF}"/>
              </a:ext>
            </a:extLst>
          </p:cNvPr>
          <p:cNvSpPr txBox="1"/>
          <p:nvPr/>
        </p:nvSpPr>
        <p:spPr>
          <a:xfrm>
            <a:off x="770965" y="6598024"/>
            <a:ext cx="7642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Note: “-x” stays for the optional size of 4”; 6”; 8” or 10”.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D25951-2706-1320-D312-C9502F2D1435}"/>
              </a:ext>
            </a:extLst>
          </p:cNvPr>
          <p:cNvSpPr txBox="1"/>
          <p:nvPr/>
        </p:nvSpPr>
        <p:spPr>
          <a:xfrm>
            <a:off x="770966" y="351980"/>
            <a:ext cx="7642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R1200-ES – INSTALLATION GUIDE</a:t>
            </a:r>
          </a:p>
        </p:txBody>
      </p:sp>
    </p:spTree>
    <p:extLst>
      <p:ext uri="{BB962C8B-B14F-4D97-AF65-F5344CB8AC3E}">
        <p14:creationId xmlns:p14="http://schemas.microsoft.com/office/powerpoint/2010/main" val="1689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67FC1B-8A2F-1BE6-BCCB-516134FA6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788" y="121948"/>
            <a:ext cx="3054163" cy="32005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80C70F-2652-5095-777F-8D13CCB40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33" y="3535456"/>
            <a:ext cx="3190875" cy="3086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55C916-27CB-88B1-FF09-DFBB2A08498A}"/>
              </a:ext>
            </a:extLst>
          </p:cNvPr>
          <p:cNvSpPr txBox="1"/>
          <p:nvPr/>
        </p:nvSpPr>
        <p:spPr>
          <a:xfrm>
            <a:off x="4168308" y="983582"/>
            <a:ext cx="392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Install the ABS nipple (Wx-PN9R) by screw it into the threaded clamp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F0695-3B27-C08E-4F97-7227B2F8FAA0}"/>
              </a:ext>
            </a:extLst>
          </p:cNvPr>
          <p:cNvSpPr txBox="1"/>
          <p:nvPr/>
        </p:nvSpPr>
        <p:spPr>
          <a:xfrm>
            <a:off x="3935506" y="3628171"/>
            <a:ext cx="47961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Install the top component (A2-ES-x) by thread it onto the nipple and adjust the height.</a:t>
            </a:r>
          </a:p>
          <a:p>
            <a:r>
              <a:rPr lang="en-US" dirty="0"/>
              <a:t>Height can be adjusted by threading the nipple into the lower clamp, or even cut the nipple.</a:t>
            </a:r>
          </a:p>
          <a:p>
            <a:r>
              <a:rPr lang="en-US" dirty="0"/>
              <a:t>Use silicone to water seal around top and bottom nipple connections after the height is set.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B4F1C2-2138-2F0C-870C-C857AEA7B3E0}"/>
              </a:ext>
            </a:extLst>
          </p:cNvPr>
          <p:cNvSpPr txBox="1"/>
          <p:nvPr/>
        </p:nvSpPr>
        <p:spPr>
          <a:xfrm>
            <a:off x="770965" y="6598024"/>
            <a:ext cx="7642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Note: “-x” stays for the optional size of 4”; 6”; 8” or 10”.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2C6187-FF3D-880E-7239-454CE987E92C}"/>
              </a:ext>
            </a:extLst>
          </p:cNvPr>
          <p:cNvCxnSpPr/>
          <p:nvPr/>
        </p:nvCxnSpPr>
        <p:spPr>
          <a:xfrm flipV="1">
            <a:off x="1210235" y="4114800"/>
            <a:ext cx="672353" cy="5827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8AF1B3F-4C53-CA40-6DBA-E9BECFFB2FDA}"/>
              </a:ext>
            </a:extLst>
          </p:cNvPr>
          <p:cNvCxnSpPr/>
          <p:nvPr/>
        </p:nvCxnSpPr>
        <p:spPr>
          <a:xfrm>
            <a:off x="1228165" y="4706471"/>
            <a:ext cx="744070" cy="5216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CC8DA5D-FD5C-3812-7DE5-6BC2CF17B065}"/>
              </a:ext>
            </a:extLst>
          </p:cNvPr>
          <p:cNvSpPr txBox="1"/>
          <p:nvPr/>
        </p:nvSpPr>
        <p:spPr>
          <a:xfrm>
            <a:off x="233082" y="4406153"/>
            <a:ext cx="97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Apply silicone</a:t>
            </a:r>
          </a:p>
        </p:txBody>
      </p:sp>
    </p:spTree>
    <p:extLst>
      <p:ext uri="{BB962C8B-B14F-4D97-AF65-F5344CB8AC3E}">
        <p14:creationId xmlns:p14="http://schemas.microsoft.com/office/powerpoint/2010/main" val="232057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AFBE94-E92B-6094-EC82-5B940582F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373" y="421341"/>
            <a:ext cx="2461192" cy="28507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8AE87D-13E4-9C93-4189-F247F6F77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103" y="2649911"/>
            <a:ext cx="2417109" cy="35239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AC3203-065A-B05D-6731-B45DC5A6E0E9}"/>
              </a:ext>
            </a:extLst>
          </p:cNvPr>
          <p:cNvSpPr txBox="1"/>
          <p:nvPr/>
        </p:nvSpPr>
        <p:spPr>
          <a:xfrm>
            <a:off x="770965" y="6598024"/>
            <a:ext cx="7642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Note: “-x” stays for the optional size of 4”; 6”; 8” or 10”.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5480DA-3DEA-B886-ADA5-FAAD7A931D0F}"/>
              </a:ext>
            </a:extLst>
          </p:cNvPr>
          <p:cNvSpPr txBox="1"/>
          <p:nvPr/>
        </p:nvSpPr>
        <p:spPr>
          <a:xfrm>
            <a:off x="3836894" y="983582"/>
            <a:ext cx="426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Install the insolation membrane followed by the upper clamp (A2-C3)</a:t>
            </a:r>
          </a:p>
          <a:p>
            <a:r>
              <a:rPr lang="en-US" dirty="0"/>
              <a:t>Secure the clamp with provided hardware.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FB2B8F-DD00-D7E1-0BD9-9E4D21E7CAA5}"/>
              </a:ext>
            </a:extLst>
          </p:cNvPr>
          <p:cNvSpPr txBox="1"/>
          <p:nvPr/>
        </p:nvSpPr>
        <p:spPr>
          <a:xfrm>
            <a:off x="1783977" y="4309488"/>
            <a:ext cx="3701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6. Attached the dome (A2-MD) and rotate it clockwise to secure in place. </a:t>
            </a:r>
          </a:p>
        </p:txBody>
      </p:sp>
    </p:spTree>
    <p:extLst>
      <p:ext uri="{BB962C8B-B14F-4D97-AF65-F5344CB8AC3E}">
        <p14:creationId xmlns:p14="http://schemas.microsoft.com/office/powerpoint/2010/main" val="37312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8FDE57-DAF8-5C66-7A4F-30E964313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006" y="679531"/>
            <a:ext cx="3324225" cy="4314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DE721D-1876-AF38-5A19-CBCCDC874F95}"/>
              </a:ext>
            </a:extLst>
          </p:cNvPr>
          <p:cNvSpPr txBox="1"/>
          <p:nvPr/>
        </p:nvSpPr>
        <p:spPr>
          <a:xfrm>
            <a:off x="770965" y="6598024"/>
            <a:ext cx="7642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Note: “-x” stays for the optional size of 4”; 6”; 8” or 10”.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685A03-15F5-2987-BF39-AADB7E38D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65" y="643498"/>
            <a:ext cx="3439756" cy="394110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86F0A6-DFA7-C374-A47F-A4F7F479F6B8}"/>
              </a:ext>
            </a:extLst>
          </p:cNvPr>
          <p:cNvCxnSpPr/>
          <p:nvPr/>
        </p:nvCxnSpPr>
        <p:spPr>
          <a:xfrm flipV="1">
            <a:off x="3173506" y="1434353"/>
            <a:ext cx="1418927" cy="143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6A71627-3691-BF40-BBFC-86013B753D57}"/>
              </a:ext>
            </a:extLst>
          </p:cNvPr>
          <p:cNvCxnSpPr/>
          <p:nvPr/>
        </p:nvCxnSpPr>
        <p:spPr>
          <a:xfrm flipV="1">
            <a:off x="3056965" y="735106"/>
            <a:ext cx="1398494" cy="1344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594F479-FA70-4790-0C57-2CCE38C97F49}"/>
              </a:ext>
            </a:extLst>
          </p:cNvPr>
          <p:cNvCxnSpPr>
            <a:cxnSpLocks/>
          </p:cNvCxnSpPr>
          <p:nvPr/>
        </p:nvCxnSpPr>
        <p:spPr>
          <a:xfrm>
            <a:off x="4256829" y="735106"/>
            <a:ext cx="59172" cy="6992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1249657-4250-C348-C33D-7D0ED54EF2EA}"/>
              </a:ext>
            </a:extLst>
          </p:cNvPr>
          <p:cNvSpPr txBox="1"/>
          <p:nvPr/>
        </p:nvSpPr>
        <p:spPr>
          <a:xfrm>
            <a:off x="4256829" y="926957"/>
            <a:ext cx="109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Overflow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A773B7-40C0-EF98-426F-812FB2AD14C5}"/>
              </a:ext>
            </a:extLst>
          </p:cNvPr>
          <p:cNvSpPr txBox="1"/>
          <p:nvPr/>
        </p:nvSpPr>
        <p:spPr>
          <a:xfrm>
            <a:off x="1847101" y="4994356"/>
            <a:ext cx="426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If an overflow is required, simply screw the top component (A2-ES-x) down on the nipple to obtain the dimension needed.</a:t>
            </a:r>
          </a:p>
        </p:txBody>
      </p:sp>
    </p:spTree>
    <p:extLst>
      <p:ext uri="{BB962C8B-B14F-4D97-AF65-F5344CB8AC3E}">
        <p14:creationId xmlns:p14="http://schemas.microsoft.com/office/powerpoint/2010/main" val="188456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</TotalTime>
  <Words>261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Liviu Iftinca</dc:creator>
  <cp:lastModifiedBy>Liviu Iftinca</cp:lastModifiedBy>
  <cp:revision>1</cp:revision>
  <dcterms:created xsi:type="dcterms:W3CDTF">2023-05-03T20:12:21Z</dcterms:created>
  <dcterms:modified xsi:type="dcterms:W3CDTF">2023-05-03T21:19:03Z</dcterms:modified>
</cp:coreProperties>
</file>